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267" r:id="rId21"/>
    <p:sldId id="270" r:id="rId22"/>
    <p:sldId id="268" r:id="rId23"/>
    <p:sldId id="271" r:id="rId24"/>
    <p:sldId id="269" r:id="rId25"/>
    <p:sldId id="272" r:id="rId26"/>
    <p:sldId id="284" r:id="rId27"/>
    <p:sldId id="273" r:id="rId28"/>
    <p:sldId id="274" r:id="rId29"/>
    <p:sldId id="275" r:id="rId30"/>
    <p:sldId id="276" r:id="rId31"/>
    <p:sldId id="277" r:id="rId32"/>
    <p:sldId id="279" r:id="rId33"/>
    <p:sldId id="278" r:id="rId34"/>
    <p:sldId id="281" r:id="rId35"/>
    <p:sldId id="282" r:id="rId36"/>
    <p:sldId id="283" r:id="rId37"/>
    <p:sldId id="285" r:id="rId38"/>
    <p:sldId id="290" r:id="rId39"/>
    <p:sldId id="291" r:id="rId40"/>
    <p:sldId id="292" r:id="rId41"/>
    <p:sldId id="293" r:id="rId42"/>
    <p:sldId id="294" r:id="rId43"/>
    <p:sldId id="297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52" dt="2021-09-19T02:24:03.7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25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https://www.dropbox.com/s/a0lhsmzeh68wk1i/NTFS.001?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3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 case in the path, excluding </a:t>
            </a:r>
            <a:r>
              <a:rPr lang="en-US"/>
              <a:t>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D1CF-8407-452F-A1A8-4B07355D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61" y="183815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838200" y="183815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838199" y="260329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838198" y="324433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838197" y="428104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838196" y="498413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838195" y="596586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Between “</a:t>
            </a:r>
            <a:r>
              <a:rPr lang="en-GB" dirty="0" err="1"/>
              <a:t>atime</a:t>
            </a:r>
            <a:r>
              <a:rPr lang="en-GB" dirty="0"/>
              <a:t>”, “</a:t>
            </a:r>
            <a:r>
              <a:rPr lang="en-GB" dirty="0" err="1"/>
              <a:t>mtime</a:t>
            </a:r>
            <a:r>
              <a:rPr lang="en-GB" dirty="0"/>
              <a:t>” and “</a:t>
            </a:r>
            <a:r>
              <a:rPr lang="en-GB" dirty="0" err="1"/>
              <a:t>ctime</a:t>
            </a:r>
            <a:r>
              <a:rPr lang="en-GB" dirty="0"/>
              <a:t>”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8959"/>
            <a:ext cx="8618967" cy="24919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85923-7771-4A0C-A288-2BB31EE6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3508"/>
              </p:ext>
            </p:extLst>
          </p:nvPr>
        </p:nvGraphicFramePr>
        <p:xfrm>
          <a:off x="838200" y="4531990"/>
          <a:ext cx="9616440" cy="1694840"/>
        </p:xfrm>
        <a:graphic>
          <a:graphicData uri="http://schemas.openxmlformats.org/drawingml/2006/table">
            <a:tbl>
              <a:tblPr/>
              <a:tblGrid>
                <a:gridCol w="1379220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8237220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grep, cat, head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stat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>
                          <a:effectLst/>
                        </a:rPr>
                        <a:t>Modify time</a:t>
                      </a:r>
                      <a:r>
                        <a:rPr lang="en-GB" sz="150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ctime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grep (search for file names based on file content) 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File  was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 was  last 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Size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4023360" y="15138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timestamp from Another File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timestamp for fakeTimes.txt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6ED60-076D-4115-84A6-17C31AABBF85}"/>
              </a:ext>
            </a:extLst>
          </p:cNvPr>
          <p:cNvSpPr txBox="1"/>
          <p:nvPr/>
        </p:nvSpPr>
        <p:spPr>
          <a:xfrm>
            <a:off x="3040380" y="6492875"/>
            <a:ext cx="4960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https://www.dropbox.com/s/a0lhsmzeh68wk1i/NTFS.001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21848</TotalTime>
  <Words>1002</Words>
  <Application>Microsoft Office PowerPoint</Application>
  <PresentationFormat>Widescreen</PresentationFormat>
  <Paragraphs>134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metadata and find usage</vt:lpstr>
      <vt:lpstr>Find Files With 777 Permissions</vt:lpstr>
      <vt:lpstr>Find Files Without 777 Permissions</vt:lpstr>
      <vt:lpstr>“atime”, “mtime” and “ctime”</vt:lpstr>
      <vt:lpstr>Difference Between “atime”, “mtime” and “ctime” 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File  was last  accessed less than n*24 hours ago</vt:lpstr>
      <vt:lpstr>PowerPoint Presentation</vt:lpstr>
      <vt:lpstr>File  was  last  modified/changed less than n*24 hours ago</vt:lpstr>
      <vt:lpstr>Find Size great than 10MB </vt:lpstr>
      <vt:lpstr>Find Size between 10MB and 300MB</vt:lpstr>
      <vt:lpstr>PowerPoint Presentation</vt:lpstr>
      <vt:lpstr>Find Size between 20 – 40 bytes</vt:lpstr>
      <vt:lpstr>Find Particular Files of User</vt:lpstr>
      <vt:lpstr>Why should not trust search results?</vt:lpstr>
      <vt:lpstr>Set fake [amc]time by changing system time</vt:lpstr>
      <vt:lpstr>PowerPoint Presentation</vt:lpstr>
      <vt:lpstr>Set fake time using touch -t</vt:lpstr>
      <vt:lpstr>PowerPoint Presentation</vt:lpstr>
      <vt:lpstr>Copy timestamp from Another File -r</vt:lpstr>
      <vt:lpstr>Anti-anti-forensics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2021-09-19T03:23:46Z</dcterms:modified>
</cp:coreProperties>
</file>